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04" r:id="rId2"/>
    <p:sldId id="414" r:id="rId3"/>
    <p:sldId id="415" r:id="rId4"/>
    <p:sldId id="412" r:id="rId5"/>
    <p:sldId id="416" r:id="rId6"/>
    <p:sldId id="417" r:id="rId7"/>
    <p:sldId id="418" r:id="rId8"/>
    <p:sldId id="419" r:id="rId9"/>
    <p:sldId id="420" r:id="rId10"/>
    <p:sldId id="422" r:id="rId11"/>
    <p:sldId id="423" r:id="rId12"/>
    <p:sldId id="413" r:id="rId13"/>
    <p:sldId id="421" r:id="rId14"/>
  </p:sldIdLst>
  <p:sldSz cx="12192000" cy="6858000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5165" autoAdjust="0"/>
  </p:normalViewPr>
  <p:slideViewPr>
    <p:cSldViewPr snapToGrid="0">
      <p:cViewPr varScale="1">
        <p:scale>
          <a:sx n="102" d="100"/>
          <a:sy n="102" d="100"/>
        </p:scale>
        <p:origin x="14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6BF5571B-4370-4260-A7A9-7D1B8A18138A}" type="datetimeFigureOut">
              <a:rPr lang="en-US" smtClean="0"/>
              <a:t>6/28/2017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D5BDE046-A769-449E-ACFC-FE7E7EB30C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58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B56A79E6-29A8-4797-AA11-60B68E788763}" type="datetimeFigureOut">
              <a:rPr lang="en-US" smtClean="0"/>
              <a:t>6/28/2017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FBF72B6C-8363-4E45-A0C4-44B0DAC818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7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72B6C-8363-4E45-A0C4-44B0DAC818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30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PCARD</a:t>
            </a:r>
            <a:r>
              <a:rPr lang="en-US" baseline="0" dirty="0" smtClean="0"/>
              <a:t> COLLEGE OF NURSING    TEV OVPRED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72B6C-8363-4E45-A0C4-44B0DAC818D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396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COLLEGE OF LAW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72B6C-8363-4E45-A0C4-44B0DAC818D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147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</a:t>
            </a:r>
            <a:r>
              <a:rPr lang="en-US" dirty="0"/>
              <a:t>Shared Services Update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Debby </a:t>
            </a:r>
            <a:r>
              <a:rPr lang="en-US" dirty="0" err="1" smtClean="0"/>
              <a:t>zumbach,</a:t>
            </a:r>
            <a:r>
              <a:rPr lang="en-US" dirty="0" smtClean="0"/>
              <a:t>  Associate </a:t>
            </a:r>
            <a:r>
              <a:rPr lang="en-US" dirty="0"/>
              <a:t>VP </a:t>
            </a:r>
            <a:r>
              <a:rPr lang="en-US" dirty="0" smtClean="0"/>
              <a:t>&amp; </a:t>
            </a:r>
            <a:r>
              <a:rPr lang="en-US" dirty="0"/>
              <a:t>Director, Business </a:t>
            </a:r>
            <a:r>
              <a:rPr lang="en-US" dirty="0" smtClean="0"/>
              <a:t>Services and Purchasing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07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ORG UNIT BEST IN CLASS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985136" y="1962812"/>
            <a:ext cx="4137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TRAVEL EXPENSE VOUCHERS</a:t>
            </a:r>
            <a:endParaRPr lang="en-US" sz="2400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12" y="2635926"/>
            <a:ext cx="5485183" cy="31992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9015" y="1949663"/>
            <a:ext cx="4898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PROCUREMENT CARD VOUCHERS</a:t>
            </a:r>
            <a:endParaRPr lang="en-US" sz="2400" dirty="0"/>
          </a:p>
        </p:txBody>
      </p:sp>
      <p:pic>
        <p:nvPicPr>
          <p:cNvPr id="12" name="Picture 2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517" y="2635925"/>
            <a:ext cx="5513167" cy="319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71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ORG UNIT BEST IN CLASS - OVERALL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3667432"/>
            <a:ext cx="11029615" cy="21913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" y="1818967"/>
            <a:ext cx="11391900" cy="487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0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APPRECIATION DAY – JUNE 9TH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500" y="1893165"/>
            <a:ext cx="5300047" cy="714375"/>
          </a:xfrm>
          <a:prstGeom prst="rect">
            <a:avLst/>
          </a:prstGeom>
          <a:effectLst>
            <a:outerShdw blurRad="50800" dist="50800" dir="5400000" algn="ctr" rotWithShape="0">
              <a:schemeClr val="accent6">
                <a:lumMod val="75000"/>
              </a:scheme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293" y="1948528"/>
            <a:ext cx="5010150" cy="2057400"/>
          </a:xfrm>
          <a:prstGeom prst="rect">
            <a:avLst/>
          </a:prstGeom>
          <a:effectLst>
            <a:outerShdw blurRad="50800" dist="50800" dir="5400000" algn="ctr" rotWithShape="0">
              <a:srgbClr val="FFC000"/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500" y="2682078"/>
            <a:ext cx="5266711" cy="1019175"/>
          </a:xfrm>
          <a:prstGeom prst="rect">
            <a:avLst/>
          </a:prstGeom>
          <a:effectLst>
            <a:outerShdw blurRad="50800" dist="50800" dir="5400000" algn="ctr" rotWithShape="0">
              <a:schemeClr val="accent3">
                <a:lumMod val="40000"/>
                <a:lumOff val="60000"/>
              </a:scheme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501" y="3775791"/>
            <a:ext cx="5266712" cy="2924175"/>
          </a:xfrm>
          <a:prstGeom prst="rect">
            <a:avLst/>
          </a:prstGeom>
          <a:effectLst>
            <a:outerShdw blurRad="50800" dist="50800" dir="5400000" algn="ctr" rotWithShape="0">
              <a:srgbClr val="C00000"/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293" y="4238500"/>
            <a:ext cx="5010150" cy="609600"/>
          </a:xfrm>
          <a:prstGeom prst="rect">
            <a:avLst/>
          </a:prstGeom>
          <a:effectLst>
            <a:outerShdw blurRad="50800" dist="50800" dir="5400000" algn="ctr" rotWithShape="0">
              <a:srgbClr val="7030A0"/>
            </a:outerShdw>
          </a:effectLst>
        </p:spPr>
      </p:pic>
    </p:spTree>
    <p:extLst>
      <p:ext uri="{BB962C8B-B14F-4D97-AF65-F5344CB8AC3E}">
        <p14:creationId xmlns:p14="http://schemas.microsoft.com/office/powerpoint/2010/main" val="318124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SURVEY CUSTOMERS FOR FEEDBACK </a:t>
            </a:r>
          </a:p>
          <a:p>
            <a:r>
              <a:rPr lang="en-US" sz="3200" dirty="0" smtClean="0"/>
              <a:t>REVIEW PROCESSES TO OPTIMIZE</a:t>
            </a:r>
          </a:p>
          <a:p>
            <a:r>
              <a:rPr lang="en-US" sz="3200" dirty="0" smtClean="0"/>
              <a:t>SHARE RESULTS AND BEST PRACTICES</a:t>
            </a:r>
          </a:p>
          <a:p>
            <a:r>
              <a:rPr lang="en-US" sz="3200" dirty="0" smtClean="0"/>
              <a:t>CHERYL NIEMEYER WILL BE LEADING THIS EFFORT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95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926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USS Average Total Time for All transactions</a:t>
            </a:r>
            <a:br>
              <a:rPr lang="en-US" dirty="0" smtClean="0"/>
            </a:br>
            <a:r>
              <a:rPr lang="en-US" dirty="0" smtClean="0"/>
              <a:t>January – may 2016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853" y="1863947"/>
            <a:ext cx="11337980" cy="482198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1120877" y="3868371"/>
            <a:ext cx="9507794" cy="477487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00432" y="3919735"/>
            <a:ext cx="1400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73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USS Average Total Time for All transactions</a:t>
            </a:r>
            <a:br>
              <a:rPr lang="en-US" dirty="0"/>
            </a:br>
            <a:r>
              <a:rPr lang="en-US" dirty="0"/>
              <a:t>January – may </a:t>
            </a:r>
            <a:r>
              <a:rPr lang="en-US" dirty="0" smtClean="0"/>
              <a:t>2017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025" y="1828800"/>
            <a:ext cx="11029950" cy="482763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376516" y="4552335"/>
            <a:ext cx="9173497" cy="468507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 DAYS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24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 expense vouchers – 6 DAYS IMPROVEMENT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7518" y="2635927"/>
            <a:ext cx="5513167" cy="31992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28" y="2635927"/>
            <a:ext cx="5513167" cy="31992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63141" y="1883553"/>
            <a:ext cx="3422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January – May 2016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342831" y="1883553"/>
            <a:ext cx="3422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January – May 2017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328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 CARD vouchers – 6.5 DAYS IMPROVEMENT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63452" y="1883553"/>
            <a:ext cx="3422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January – May 2016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342830" y="1883553"/>
            <a:ext cx="3422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January – May 2017</a:t>
            </a:r>
            <a:endParaRPr lang="en-US" sz="32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50" y="2635926"/>
            <a:ext cx="5512545" cy="3199266"/>
          </a:xfrm>
          <a:prstGeom prst="rect">
            <a:avLst/>
          </a:prstGeom>
        </p:spPr>
      </p:pic>
      <p:pic>
        <p:nvPicPr>
          <p:cNvPr id="19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517" y="2635926"/>
            <a:ext cx="5513167" cy="319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8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PURCHASE REQUISITION – 3 DAYS IMPROVEMENT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63141" y="1883553"/>
            <a:ext cx="3422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January – May 2016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342830" y="1883553"/>
            <a:ext cx="3422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January – May 2017</a:t>
            </a:r>
            <a:endParaRPr lang="en-US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28" y="2635925"/>
            <a:ext cx="5513167" cy="3199268"/>
          </a:xfrm>
          <a:prstGeom prst="rect">
            <a:avLst/>
          </a:prstGeom>
        </p:spPr>
      </p:pic>
      <p:pic>
        <p:nvPicPr>
          <p:cNvPr id="13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517" y="2635925"/>
            <a:ext cx="5513167" cy="319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5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E-VOUCHERS – NON-SERVICES – .5 DAYS IMPROVEMENT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63141" y="1883553"/>
            <a:ext cx="3422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January – May 2016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342830" y="1883553"/>
            <a:ext cx="3422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January – May 2017</a:t>
            </a:r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28" y="2635925"/>
            <a:ext cx="5513167" cy="31992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561" y="4998441"/>
            <a:ext cx="2127688" cy="499915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517" y="2635925"/>
            <a:ext cx="5513167" cy="3199268"/>
          </a:xfrm>
          <a:prstGeom prst="rect">
            <a:avLst/>
          </a:prstGeom>
        </p:spPr>
      </p:pic>
      <p:sp>
        <p:nvSpPr>
          <p:cNvPr id="15" name="TextBox 3"/>
          <p:cNvSpPr txBox="1"/>
          <p:nvPr/>
        </p:nvSpPr>
        <p:spPr>
          <a:xfrm>
            <a:off x="9563213" y="4909966"/>
            <a:ext cx="2109962" cy="48774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A77404-C7DE-4F2B-8035-65D3794C74C7}" type="TxLink">
              <a:rPr lang="en-US" sz="1800" b="1" i="0" u="none" strike="noStrike">
                <a:solidFill>
                  <a:srgbClr val="000000"/>
                </a:solidFill>
                <a:latin typeface="Calibri"/>
              </a:rPr>
              <a:pPr/>
              <a:t>4 Days 15h 35m</a:t>
            </a:fld>
            <a:endParaRPr lang="en-US" sz="13800" b="1"/>
          </a:p>
        </p:txBody>
      </p:sp>
    </p:spTree>
    <p:extLst>
      <p:ext uri="{BB962C8B-B14F-4D97-AF65-F5344CB8AC3E}">
        <p14:creationId xmlns:p14="http://schemas.microsoft.com/office/powerpoint/2010/main" val="99996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E-VOUCHERS - SERVICES– 2 DAYS IMPROVEMENT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77133" y="1883553"/>
            <a:ext cx="3422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January – May 2016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342830" y="1883553"/>
            <a:ext cx="3422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January – May 2017</a:t>
            </a:r>
            <a:endParaRPr lang="en-US" sz="3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28" y="2635925"/>
            <a:ext cx="5513167" cy="3199268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517" y="2635926"/>
            <a:ext cx="5513167" cy="319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7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 ERRORS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38865" y="1883553"/>
            <a:ext cx="3422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January – May 2016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064479" y="1883553"/>
            <a:ext cx="3422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January – May 2017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510" y="2985190"/>
            <a:ext cx="4667250" cy="25503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863" y="2985191"/>
            <a:ext cx="5359350" cy="255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3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7364</TotalTime>
  <Words>179</Words>
  <Application>Microsoft Office PowerPoint</Application>
  <PresentationFormat>Widescreen</PresentationFormat>
  <Paragraphs>40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Gill Sans MT</vt:lpstr>
      <vt:lpstr>Wingdings 2</vt:lpstr>
      <vt:lpstr>Dividend</vt:lpstr>
      <vt:lpstr>University Shared Services Update </vt:lpstr>
      <vt:lpstr>USS Average Total Time for All transactions January – may 2016</vt:lpstr>
      <vt:lpstr>USS Average Total Time for All transactions January – may 2017</vt:lpstr>
      <vt:lpstr>Travel expense vouchers – 6 DAYS IMPROVEMENT</vt:lpstr>
      <vt:lpstr>PROCUREMENT CARD vouchers – 6.5 DAYS IMPROVEMENT</vt:lpstr>
      <vt:lpstr>REGULAR PURCHASE REQUISITION – 3 DAYS IMPROVEMENT</vt:lpstr>
      <vt:lpstr>E-VOUCHERS – NON-SERVICES – .5 DAYS IMPROVEMENT</vt:lpstr>
      <vt:lpstr>E-VOUCHERS - SERVICES– 2 DAYS IMPROVEMENT</vt:lpstr>
      <vt:lpstr>AUDIT ERRORS</vt:lpstr>
      <vt:lpstr>ORG UNIT BEST IN CLASS </vt:lpstr>
      <vt:lpstr>ORG UNIT BEST IN CLASS - OVERALL</vt:lpstr>
      <vt:lpstr>CUSTOMER APPRECIATION DAY – JUNE 9TH</vt:lpstr>
      <vt:lpstr>NEXT STEPS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Quarterly budget officers meeting</dc:title>
  <dc:creator>Martin, Selina J</dc:creator>
  <cp:lastModifiedBy>Barreras, Benjamin D</cp:lastModifiedBy>
  <cp:revision>189</cp:revision>
  <cp:lastPrinted>2017-04-03T17:20:13Z</cp:lastPrinted>
  <dcterms:created xsi:type="dcterms:W3CDTF">2017-01-18T21:14:38Z</dcterms:created>
  <dcterms:modified xsi:type="dcterms:W3CDTF">2017-06-28T19:21:42Z</dcterms:modified>
</cp:coreProperties>
</file>